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73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FDBB"/>
    <a:srgbClr val="D9FAFF"/>
    <a:srgbClr val="D6EDBD"/>
    <a:srgbClr val="FFFFFF"/>
    <a:srgbClr val="E2FFE1"/>
    <a:srgbClr val="D2FED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904" autoAdjust="0"/>
    <p:restoredTop sz="94660"/>
  </p:normalViewPr>
  <p:slideViewPr>
    <p:cSldViewPr>
      <p:cViewPr varScale="1">
        <p:scale>
          <a:sx n="110" d="100"/>
          <a:sy n="110" d="100"/>
        </p:scale>
        <p:origin x="-21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rgbClr val="D6EDBD"/>
            </a:gs>
            <a:gs pos="100000">
              <a:srgbClr val="DCFDBB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36223-29E6-4320-9832-4E15B2EF3758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8A9AB-BE39-4A08-B66A-7B2EE586D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500174"/>
            <a:ext cx="81439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ЛЕКЦИЯ №3</a:t>
            </a:r>
          </a:p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ВИТАМИНЫ В ПИТАНИИ ЧЕЛОВЕКА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 В</a:t>
            </a:r>
            <a:r>
              <a:rPr kumimoji="0" lang="ru-RU" sz="20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пиридоксин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участвует в обмене аминокислот,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фосфорилировании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гликогена в печени, способствует усвоению тканями белков и ПНЖК, усиливает образование витамина РР из триптофана, оказывает благотворное влияние на нервную систему, печень, кроветворение, на кислотообразующую функцию желудка.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Гиповитаминоз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встречается редко, т.к. он содержится во многих пищевых продуктах. Гиповитаминоз может возникать при грубых нарушениях рационального питания, при токсикозе у беременных, у больных атеросклерозом, при хронических заболеваниях печени. Он характеризуется нервно-психическими расстройствами (депрессия, раздражительность и др.), дерматитами, полиневритами, гипертрофией сосочков языка и трещинами на языке ("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географический язык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"). Витамин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может частично синтезироваться в кишечнике микрофлорой. Однако при приеме антибиотиков (в том числе пищевых консервантов) жизнедеятельность их подавляется и может возникнуть недостаточность пиридоксина.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Наиболее богаты витамином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фасоль и соя (0,9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мясные продукты (0,3-0,4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В рыбе и большинстве овощей и фруктов его содержится меньше - 0,1-0,2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 взрослого человека в витамине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составляет около 1,8-2,0 мг в сутки. Чем больше поступает белков с пищей, тем больше требуется пиридоксина. Потребность в нем также возрастает при болезнях кишечника и печени, токсикозах беременности, почечнокаменной болезни, анемиях и др.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 В</a:t>
            </a:r>
            <a:r>
              <a:rPr kumimoji="0" lang="ru-RU" sz="20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цианкобаламин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выделен впервые из сырой печени. Основное значение витамина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заключается в его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антианемическом действии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В качестве кофермента он участвует в обмене нуклеиновых кислот, аминокислот, в процессах кроветворения, у детей активизирует рост. Обладает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липотропными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свойствами, стимулирует образование метионина и холина, превращение каротина в витамин А. Поступающий с пищей витамин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связывается с вырабатываемым в желудке особым белком (внутренний фактор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Касла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благодаря чему всасывается в кишечнике. Без этого фактора всасывается только 1 % витамина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Поэтому при атрофических гастритах часто наблюдается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–дефицитная анемия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злокачественное малокровие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содержится только в животных продуктах, в растительных продуктах и дрожжах он отсутствует. Поэтому дефицит его наблюдается при длительной строго вегетарианской диете. Наиболее высоким содержанием витамина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отличается говяжья печень (60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и почки (25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В мясе содержится 2-4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витамина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рыбе - 1-3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молоке - 0,4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сырах - 1-2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 взрослого человека составляет 3 мкг (0,003 мг) витамина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сутки.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 РР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ниацин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входит в состав ферментов клеточного дыхания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дегидрогеназ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обмена углеводов, белков и липидов. Регулирует высшую нервную деятельность, органы пищеварения,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сердечно-сосудистую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систему.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Случаи проявления недостаточности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ниацина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(крайнее ее проявление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пеллагра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встречаются в основном у взрослого населения в сельской местности, питающегося преимущественно зерновыми продуктами. 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вляется следствием длительного неполноценного питания (недостаток витамина PP и белков, в особенности содержащих незаменимую аминокислоту триптофан).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 РР может синтезироваться в организме человека из триптофана, входящего в состав белков. Поэтому включение высокобелковых продуктов снижает потребность в этом витамине.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ниацине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основном удовлетворяется мясными продуктами - в птице 6-8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говядине - около 5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свинине - 3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печени - 9-12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В хлебе пшеничном из муки грубого помола содержится 3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витамина РР, гречневой крупе – 4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бобовых - 2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хлебопекарных прессованных дрожжах - 40-50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 РР относительно устойчив к тепловой кулинарной обработке - разрушается обычно около 20% витамина.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взрослого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человека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ниацине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его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эквиваленте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составляет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15-20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сутки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Фолацин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фолиевая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кислота, витамин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Производные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фолиевой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кислоты называются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фолатами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поэтому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фолацин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иногда обозначают термином «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Фолацин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как и витамин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качестве кофермента участвует в синтезе нуклеиновых кислот и метаболизме аминокислот.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Фолацин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необходим для нормального кроветворения, процессов роста, течения беременности и развития плода.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 богаты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фолацином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печень, а также зелень петрушки, шпинат, салат, фасоль.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Большое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количество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фолацина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(20-40 мкг в 100 г продукта) содержится в хлебе, крупе, твороге, яичных желтках, цветной капусте, зеленом горошке;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умеренное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(10-19 мкг в 100 г) - в сыре, рыбе, кабачках, капусте белокочанной, зеленом луке, сладком перце, свекле, томатах, клубнике;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малое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(5-9 мкг) - в молоке, кефире, сметане, мясе животных и птиц, моркови, картофеле, арбузе, дыне, вишне, персиках, апельсинах, лимонах, смородине.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Фолацин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легко разрушается при кулинарной обработке пищи, особенно овощей, при длительной варке которых теряется до 90%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фолатов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Лучше сохраняется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фолацин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варке животных продуктов. Небольшое количество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фолацина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образуется кишечной микрофлорой.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Суточная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фолацине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взрослых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здоровых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людей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- 200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(0,2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возрастает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болезнях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кишечника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печени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рентгенотерапии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длительном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приеме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антибиотиков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Пантотеновая кислота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(витамин В</a:t>
            </a:r>
            <a:r>
              <a:rPr kumimoji="0" 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входит в состав ферментов, обеспечивающих обмен жирных кислот, аминокислот, холестерина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стероидных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гормонов коры надпочечников. Она оказывает регулирующее влияние на нервную систему и двигательную функцию кишечника. Частично синтезируется микрофлорой кишечника.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Пантотеновая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кислота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содержится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продуктах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больше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всего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печени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мясе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яйцах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бобовых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относительно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мало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молочных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продуктах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фруктах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многих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овощах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Алиментарный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дефицит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пантотеновой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кислоты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встречается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редко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длительном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очень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неполноценном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питании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Усугубляют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дефицит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пантотеновой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кислоты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кишечника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особенно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инфекционные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нарушающие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усвоение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витамина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Ориентировочная суточная потребность - 5-10 мг.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	Биотин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витамин 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является коферментом в реакциях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карбоксилирования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участвует в обмене углеводов, аминокислот и жирных кислот, влияет на состояние кожи. Содержится почти во всех продуктах, в основном в печени, дрожжах, бобовых, орехах. Биотин частично образуется микрофлорой кишечника.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Дефицит биотина возможен при заболеваниях кишечника, угнетении кишечной микрофлоры и при употреблении сырых яичных белков (по 7-8 сырых яиц в день 3-4 недели подряд и более), в которых содержится особое вещество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авидин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соединяющийся в кишечнике с биотином и препятствующий его усвоению.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Ориентировочная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суточная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потребность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- 0,15-0,30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мг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сутки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Витамин А.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Витамины группы А включают в себя ряд веществ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ретиноидов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важнейшим из которых является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ретинол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Витамин А многосторонне действует на организм как непосредственно, так и опосредованно, влияя на структуру и функции мембран клеток и клеточных органелл. Он регулирует обменные процессы, в частности в коже, слизистых оболочках глаз, в дыхательных, пищеварительных и мочевыводящих путях; повышает сопротивляемость организма инфекциям, воздействуя на иммунный статус.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Витамин А поступает в организм в виде собственно витамина А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ретиноидов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и провитамина А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ß-каротина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и других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каротиноидов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которые в печени превращаются в витамин А.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При авитаминозе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ретинола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задерживаются процессы роста, наблюдается потеря веса, развивается «куриная слепота», при которой нарушается сумеречное зрение, уменьшается способность глаз приспосабливаться к слабому освещению, ухудшается восприятие цвета и острота зрения.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Избыточное потребление витамина А вызывает токсический эффект - гипервитаминоз А. Возникновение гипервитаминоза А в подавляющем числе случаев вызвано неправильным приемом концентрированных препаратов витамина А, реже - употреблением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сверхбогатых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витамином А продуктов - печени тюленя и других морских животных, а также белого медведя. При избыточном потреблении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каротиноидов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возникает не опасное для здоровья пожелтение кожи (но не глаз!)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гиперкаротинодермия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кальциферолы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Основные виды кальциферолов - витамины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эргокальциферол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и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холекальциферол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Превращение этих кальциферолов в биологически активные формы витамина происходит в печени и почках, где образуются 1,25- и 24,25-диоксикальциферолы. Активные метаболиты витамина регулируют обмен кальция и фосфора, способствуя их всасыванию из кишечника и отложению в костях, а также влияют на мембраны клеток, повышая их проницаемость для кальция и других веществ.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D-авитаминоз у детей вызывает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рахит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который характеризуется изменением скелета, размягчением и деформацией костей, отставанием в нервно-психическом и физическом развитии.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 D образуется из провитамина в коже под действием ультрафиолетовых лучей и поступает в организм с животными продуктами: печенью рыб, жирной рыбой (сельдью, кетой, скумбрией и др.), икрой, яйцами, молочными жирами. В летних молочных продуктах и яйцах в 2-3 раза больше витамина D, чем в зимних.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Избыточное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потребление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вызывает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тяжелое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D-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гипервитаминоз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характеризующийся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переполнением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организма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кальцием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который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выводится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костей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ведет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его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отложению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мышцах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сердце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стенках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артерий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почках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т.д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Большие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дозы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нарушают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деятельность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центральной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нервной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системы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подавляют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кроветворение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ведут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распаду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эритроцитов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 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 термином «витамин Е» подразумевают ряд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токоферолов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среди которых наибольшей биологической активностью обладает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α-токоферол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Витамин Е участвует в процессах тканевого дыхания, предохраняет от перекисного окисления жирные кислоты мембран клеток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антиоксидантное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действие), влияет на функцию половых и других эндокринных желез.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Витамина Е больше всего содержится в растительных маслах. Он не теряет своих свойств при кулинарной обработке, но разрушается при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прогоркании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жиров и под действием солнечных лучей, что следует учитывать при хранении растительных масел.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Содержание витамина Е (в мг) в 100 г съедобной части продуктов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масло кукурузное - 95, подсолнечное - 42, оливковое - 13, сливочное - 2; горох, облепиха - 9; яйца, мука, крупы, хлеб, горошек зеленый - 2-3; печень, лук зеленый - 1,5; мясо, молочные продукты, большинство рыб, овощей, фруктов, ягод - менее 1,0.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Суточная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взрослых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здоровых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людей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- 10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токофероловых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эквивалентов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увеличивается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нарушении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усвоения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заболеваниях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печени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гепатиты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цирроз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поджелудочной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железы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кишечника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Имеются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повышении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заболеваниях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кожи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половой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нервно-мышечной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систем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атеросклерозе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ревматических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болезнях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 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филлохинон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др.) необходим для синтеза в печени активных форм факторов свертывания крови, для структуры и функции мембран клеток и построения костной ткани.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Алиментарная недостаточность витамина К возникает крайне редко в связи с его широкой распространенностью в пищевых продуктах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термостабильностью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 богаты витамином К цветная и белокочанная капуста, шпинат, щавель, тыква, печень. Хорошим его источником являются картофель, томаты, морковь, свекла и другие овощи, яйца. Для всасывания витамина из кишечника необходимы жиры и желчные кислоты. Витамин К синтезируется микрофлорой кишечника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неуточненных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количествах.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Суточная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здоровых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взрослых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людей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составляет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ориентировочно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100-150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увеличивается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болезнях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печени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нарушением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образования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выведения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желчи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болезнях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кишечника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кровотечениях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Витаминоподобные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вещества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Холин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витаминоподобное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вещество, составная часть лецитина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нейромедиатора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ацетилхолина. Холин участвует в синтезе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фосфолипидов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 обмене их в печени; как источник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метильных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групп считается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липотропным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фактором, препятствующим жировой инфильтрации печени.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Холин образуется в организме из метионина и поступает с пищей.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Содержание холина (в мг на 100 г съедобной части продуктов): печень - 800, яйца, соя, горох - 200-250, мясо животных и птиц, овсяная крупа - 75-100, хлеб, крупы - 50-60, кефир жирный - 40, картофель, капуста - 20. Дефицит холина в организме возможен только при очень скудном по набору продуктов питании с малым содержанием источников метионина и самого холина, например при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сыроедении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фруктов, ягод, овощей.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Биофлавоноиды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(«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витамин» 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витаминоподобные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вещества, с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антиоксидантными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свойствами, стимулируют тканевое дыхание, снижают артериальное давление. Имеют много общего с витамином С - повышают прочность кровеносных сосудов, снижают их проницаемость. При недостатке витамина Р наблюдается повышенная ломкость капилляров, кровоизлияния.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Черноплодная рябина содержит 4000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витамина Р, черная смородина - 1000-1500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шиповник - 680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апельсины и лимоны - 500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Суточная потребность в витамине Р составляет для взрослого человека ориентировочно 35-50 мг.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увеличивается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заболеваниях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кровеносных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сосудов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ревматизме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аллергических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состояниях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сахарном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диабете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525" algn="l"/>
                <a:tab pos="588963" algn="l"/>
              </a:tabLs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представляют собой низкомолекулярные органические соединения, различные по химической природе, но имеющие ряд общих свойств: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  <a:tab pos="588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витамины не образуются в организме человека или образуются в недостаточных количествах, поэтому являются незаменимыми пищевыми веществами, поступающими с пищей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эссенциальные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микронутриенты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  <a:tab pos="588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витамины не являются источниками энергии и пластического материала для построения клеток и тканей;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  <a:tab pos="588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витамины самостоятельно или в составе ферментов регулируют и катализируют обмен веществ и разносторонне влияют на жизнедеятельность организма;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  <a:tab pos="588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витамины активны в очень малых количествах - суточная потребность в них выражается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милиграммах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(мг) или микрограммах (мкг);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  <a:tab pos="588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отсутствии витаминов возникают специфические заболевания - авитаминозы, при недостатке витаминов в питании - гиповитаминозы, при избытке – гипервитаминозы;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  <a:tab pos="588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увеличение количества витаминов в 2-3 раза оказывает профилактическое действие, в 5-10 и более раз - лечебное действие.</a:t>
            </a:r>
            <a:endParaRPr kumimoji="0" 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525" algn="l"/>
                <a:tab pos="588963" algn="l"/>
              </a:tabLst>
            </a:pPr>
            <a:r>
              <a:rPr kumimoji="0" lang="en-US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Витаминоподобные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вещества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влияют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обмен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веществ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однако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обладают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всеми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свойствами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приводят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явно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выраженным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нарушениям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своим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функциям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ближе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другим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незаменимым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нутриентам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Некоторые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обладают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пластическими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функциями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синтезируются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организме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человека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имеют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фармакологические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свойства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Псевдовитамины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Некоторые вещества при их открытии были названы витаминами, но при последующих исследованиях у них не были выявлены свойства витаминов или они оказались представителями других групп пищевых веществ.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 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(от англ.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fat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жир) - название незаменимых полиненасыщенных жирных кислот (ПНЖК), которые относятся не к витаминам, а к жирам. До сих пор словосочетание «витамин F» встречается на этикетках продуктов, косметических кремов и т. 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 В</a:t>
            </a:r>
            <a:r>
              <a:rPr kumimoji="0" lang="ru-RU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пангамовая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кислота)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1960-1970-х годах пользовался популярностью как «витамин» с широким спектром лечебного действия. В дальнейшем было установлено, что биологическая активность витамина В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незначительна, а его дефицита в питании и организме не возникает. Сначала за рубежом, а потом в России интерес к этому «витамину» угас.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 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рекомендовался при лечении болезней печени, атеросклероза, гастрита, язвенной болезни желудка и двенадцатиперстной кишки в виде таблеток и особенно в виде капустного сока. Капустный сок был объявлен эффективным средством, способствующим рубцеванию язвы желудка. Сок свежей белокочанной капусты полезен как источник витамина С и других пищевых веществ, но «витамин U» не относится к витаминам и не рекомендуется современной диетологией для лечения язвенной болезни.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Карнитин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химической структуре близок к аминокислотам.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Карнитин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стимулирует окисление жирных кислот, повышая использование жиров в качестве источников энергии.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Карнитин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образуется в организме при участии аминокислот лизина и метионина, витаминов В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С, железа. Нередко рекомендуется при ожирении, включен в ряд биологически активных добавок (БАД). Содержится он в повседневно употребляемых продуктах, в основном животного происхождения.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1142984"/>
          <a:ext cx="8858312" cy="4572000"/>
        </p:xfrm>
        <a:graphic>
          <a:graphicData uri="http://schemas.openxmlformats.org/drawingml/2006/table">
            <a:tbl>
              <a:tblPr/>
              <a:tblGrid>
                <a:gridCol w="3500461"/>
                <a:gridCol w="2643206"/>
                <a:gridCol w="2714645"/>
              </a:tblGrid>
              <a:tr h="1682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imes New Roman"/>
                          <a:ea typeface="Calibri"/>
                          <a:cs typeface="Times New Roman"/>
                        </a:rPr>
                        <a:t>Водорастворимые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Calibri"/>
                          <a:cs typeface="Times New Roman"/>
                        </a:rPr>
                        <a:t>витамины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87" marR="684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Жирорастворимые витамины</a:t>
                      </a: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87" marR="684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Витаминоподобные вещества</a:t>
                      </a: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87" marR="684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06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Аскорбиновая кислота (витамин С)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Тиамин (витамин В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Рибофлавин (витамин В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Пиридоксин (витамин В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Ниацин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(витамин РР, никотиновая кислота)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Витамин В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(кобаламин)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Фоолацин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фолиевая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кислота, витамин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2000" baseline="-25000" dirty="0" err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Пантотеновая кислота (витамин В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Биотин (витамин Н)</a:t>
                      </a:r>
                    </a:p>
                  </a:txBody>
                  <a:tcPr marL="68487" marR="684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Витамин А (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ретинол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и др.)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Витамин Д (кальциферолы)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Витамин Е (токоферолы)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Витамин К (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филлохинон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и др.)</a:t>
                      </a:r>
                    </a:p>
                  </a:txBody>
                  <a:tcPr marL="68487" marR="684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Биофлавоноиды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(«витамин» Р)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Холин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Инозит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Липоевая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кислота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Оротовая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кислота (витамин В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Витамин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Пангамовая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кислота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Карнитин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Парааминобензойная кислота</a:t>
                      </a:r>
                    </a:p>
                  </a:txBody>
                  <a:tcPr marL="68487" marR="684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85728"/>
            <a:ext cx="90011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зависимости от </a:t>
            </a:r>
            <a:r>
              <a:rPr lang="ru-RU" sz="22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растворимости в воде и жире</a:t>
            </a:r>
            <a:r>
              <a:rPr lang="ru-RU" sz="2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витамины классифицируют следующим образом: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0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своей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функциональной роли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механизму действия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витамины условно разделяются на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группы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Первая группа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самая многочисленная, в нее входят витамины, функционирующие в качестве коферментов или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простетических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групп ферментов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энзимовитамины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таким витаминам относятся тиамин (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коферментная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форма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тиаминдифосфат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рибофлавин (входит в состав ФМН и ФАД), пиридоксин (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пиридоксальфосфат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кобаламин (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коферментные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формы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метилкобаламин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дезоксиаденозилкобаламин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фолиевая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кислота (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тетрагидрофолат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пантотеновая кислота (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коэнзим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А),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ниацин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(НАД, НАДФ), биотин и витамин К.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Вторую группу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образуют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витамины-прогормоны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активные формы которых обладают гормональной активностью. К ним относятся витамины А, гормональной формой которого является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ретиноевая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кислота и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функционирующий как гормон в форме 1,25-диоксихолекальциферол.</a:t>
            </a:r>
            <a:endParaRPr kumimoji="0" lang="ru-RU" sz="2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Третью группу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образуют витамины-антиоксиданты – витамин С, витамин Е,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каротиноиды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(в частности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β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-каротин). Они входят в систему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антиоксидантной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защиты организма от повреждающего действия активных,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свободнорадикальных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форм кислорода.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5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Витаминная недостаточность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Дефицит витаминов в организме вызывает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витаминную недостаточность.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525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авитаминоз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состояние глубокого дефицита витамина с развернутой клинической картиной его недостаточности, формирующее конкретное заболевание (цинга, рахит, бери-бери, пеллагра,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куринная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слепота и др.);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525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гиповитаминоз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состояние умеренного дефицита со стертыми, неспецифическими проявлениями (потеря аппетита, быстрая утомляемость, раздражительность и т.д.) и отдельными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микросимптомами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(кровоточивость десен, гнойничковые заболевания кожи и т.д.).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Причины витаминной недостаточности организма разнообразны, но можно выделить две главные группы факторов: </a:t>
            </a:r>
            <a:r>
              <a:rPr kumimoji="0" lang="ru-RU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алиментарные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ru-RU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52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Причины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алиментарной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витаминной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недостаточности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снижение общего количества потребляемой пищи в связи с низкими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энергозатратами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дефицит содержание витаминов в рационе;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преимущественное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употребление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рафинированных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продуктов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длительное питание только растительной пищей;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сезонные колебания содержания витаминов в пищевых продуктах;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неправильное хранение, промышленная и кулинарная обработка продуктов;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несбалансированное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питание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75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повышенная потребность организма в витаминах, вызванная особенностями труда, климата, физиологическим состоянием, заболеваниями 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142852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Причинами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вторичной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витаминной недостаточности являются различные заболевания, в результате которых нарушается усвоение витаминов (заболевания желудочно-кишечного тракта, глистные инвазии и др.), прием лекарственных препаратов-антивитаминов 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Устранить дефицит витаминов в организме помогает включение в питание богатых и обогащенных витаминами пищевых продуктов, а также прием витаминных препаратов. Многие препараты содержат не только витамины, но и минеральные вещества.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Применительно к витаминам следует учитывать прием не только их препаратов (в т.ч. БАД), но и витаминизированных продуктов массового потребления: муки, хлебобулочных, макаронных и кондитерских изделий, молочных продуктов, пищевых жиров, плодоовощных консервов и пищевых концентратов, безалкогольных напитков и сухих смесей для них и др.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Использование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количестве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30-50%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физиологической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вполне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приемлемо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восполнения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недостатка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обычных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пищевых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рационах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течение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длительного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времени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Витамин С (аскорбиновая кислота)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участвует во многих обменных процессах, окислительно-восстановительных реакциях, тканевом дыхании, обмене аминокислот, синтезе нуклеиновых кислот, поддержании проницаемости капилляров. Витамин С непосредственно связан с белковым обменом.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недостатке витамина С в пище снижается умственная и физическая работоспособность, сопротивляемость организма к инфекциям, могут возникать поражения десен и т.д. При далеко зашедшем гиповитаминозе С может появиться цинга, для которой характерны разрыхление, опухание, кровоточивость десен и выпадение зубов.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Витамин С человек получает главным образом с овощами, фруктами и ягодами. Очень много витамина С содержится в свежем шиповнике (до 2000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мг%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красном сладком перце (250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мг%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черной смородине и облепихе (200-250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мг%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в петрушке (150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мг%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меньше в капусте, шпинате (50-70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мг%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апельсинах, лимонах, мандаринах, красной смородине (40-60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мг%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картофеле (10-20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мг%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)., зеленом луке, зеленом горошке, яблоках (6-16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мг%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Витамин С самый нестойкий витамин. Он легко разрушается при нагревании, воздействии кислорода воздуха, солнечного света, длительном хранении.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Оптимальная потребность в витамине С для взрослого человека 60-70 мг в сутки. Профилактические дозы до 150 мг и более.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длительном поступлении больших доз (1-2 г/сутки) витамина С возникает гипервитаминоз. Он характеризуется бессонницей, раздражительностью, жаром, отложением камней в почках из-за накопления щавелевой кислоты.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 В</a:t>
            </a:r>
            <a:r>
              <a:rPr kumimoji="0" lang="ru-RU" sz="20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тиамин)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биологическая роль состоит в его участии в обмене углеводов, белков и жиров. Чем выше уровень потребления углеводов, тем больше требуется тиамина, т.к при его недостатке происходит неполное сгорание углеводов и накопление молочной и пировиноградной кислот. Витамин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участвует в превращениях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ацетилхолина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(химического передатчика нервного возбуждения), повышает двигательную и секреторную функцию желудка, нормализует работу сердца, функцию центральной и периферической нервной системы. При отсутствии тиамина, может возникнуть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авитаминоз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бери-бери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Он обнаруживается у людей, употребляющих рафинированные углеводы (сахар, кондитерские, хлебобулочные изделия из муки высших сортов и др.), которые бедны тиамином. Характеризуется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-гиповитаминоз быстрой утомляемостью, мышечной слабостью, потерей аппетита, беспокойством, головными болями, ухудшением памяти, гипотонией, тахикардией, снижением функции желудочно-кишечного тракта.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Тиамин содержится в продуктах животного и растительного происхождения. Основным источником его являются зерновые продукты не освобожденные от оболочек и зародыша (хлебобулочные изделия из муки низших сортов), содержащие 0,4-0,8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тиамина. Мало тиамина содержится в большинстве овощей (0,02-0,1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фруктов (0,01-0,06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в хлебе из муки высшего сорта (0,11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При тепловой обработке теряется 20-40% этого витамина.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Суточная потребность в витамине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взрослого человека составляет 1,5-2,5 мг.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Витамин В</a:t>
            </a:r>
            <a:r>
              <a:rPr kumimoji="0" lang="ru-RU" sz="20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рибофлавин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участвует в окислительно-восстановительных реакциях, является составной частью дыхательных ферментов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флавопротеидов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транспортирующих кислород тканям, способствует. Рибофлавин нормализует состояние вегетативной нервной системы, состояние кожи и слизистых оболочек, стимулирует образование эритроцитов, регулирует работу печени. Он благоприятно влияет на сетчатку глаза, усиливает световое и цветовое ощущения, повышает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темновую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адаптацию. При недостатке рибофлавина поражаются слизистые оболочки полости рта, кожи и глаз; отмечается сухость, шелушение и кровоточивость губ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хейлоз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);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стоматит, язвочки в полости рта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(глоссит);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снижение остроты зрения.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Источниками витамина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служат животные (до 60%) и растительные продукты (около 40%). Удовлетворение суточной потребности в этом витамине осуществляется в основном за счет молочных продуктов, хлеба, мяса, яиц. В мясе содержится около 0,2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рибофлавина, в яйцах - 0,4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твороге - 0,3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сыре - 0,4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бобовых - 0,15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хлебе из муки грубого помола - 0,1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Большинство овощей и фруктов содержат витамина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пределах 0,01-0,06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мг%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При тепловой обработке продуктов теряется от 15 до 30% рибофлавина.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Суточная потребность в витамине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взрослого человека составляет около 1,5-2,4 мг.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3460</Words>
  <Application>Microsoft Office PowerPoint</Application>
  <PresentationFormat>Экран (4:3)</PresentationFormat>
  <Paragraphs>119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Ruslan</dc:creator>
  <cp:lastModifiedBy>Ruslan</cp:lastModifiedBy>
  <cp:revision>20</cp:revision>
  <dcterms:created xsi:type="dcterms:W3CDTF">2016-01-26T04:46:17Z</dcterms:created>
  <dcterms:modified xsi:type="dcterms:W3CDTF">2017-02-06T05:19:30Z</dcterms:modified>
</cp:coreProperties>
</file>